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8" r:id="rId3"/>
    <p:sldId id="265" r:id="rId4"/>
    <p:sldId id="260" r:id="rId5"/>
    <p:sldId id="261" r:id="rId6"/>
    <p:sldId id="264" r:id="rId7"/>
    <p:sldId id="267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0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2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9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377" y="479851"/>
            <a:ext cx="7197726" cy="2421464"/>
          </a:xfrm>
        </p:spPr>
        <p:txBody>
          <a:bodyPr/>
          <a:lstStyle/>
          <a:p>
            <a:r>
              <a:rPr lang="en-US" dirty="0" smtClean="0"/>
              <a:t>Space Hunt👻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9287" y="6463914"/>
            <a:ext cx="7197726" cy="1405467"/>
          </a:xfrm>
        </p:spPr>
        <p:txBody>
          <a:bodyPr/>
          <a:lstStyle/>
          <a:p>
            <a:r>
              <a:rPr lang="en-US" dirty="0" smtClean="0"/>
              <a:t>Jamie	Euan	Erik		Conor	   Tom	  Patryk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34" y="3049757"/>
            <a:ext cx="4354286" cy="326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76" y="3049757"/>
            <a:ext cx="4271158" cy="32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Bargain hunt (Called Space Hunt)</a:t>
            </a:r>
          </a:p>
          <a:p>
            <a:r>
              <a:rPr lang="en-US" dirty="0" smtClean="0"/>
              <a:t>Searching for minerals, materials etc. throughout different planets</a:t>
            </a:r>
          </a:p>
          <a:p>
            <a:r>
              <a:rPr lang="en-US" dirty="0" smtClean="0"/>
              <a:t>Spaceship being the Player Controlled Object</a:t>
            </a:r>
          </a:p>
          <a:p>
            <a:r>
              <a:rPr lang="en-US" dirty="0" smtClean="0"/>
              <a:t>Gravity implemented around planets</a:t>
            </a:r>
          </a:p>
          <a:p>
            <a:r>
              <a:rPr lang="en-US" dirty="0" smtClean="0"/>
              <a:t>Fuel indicator</a:t>
            </a:r>
          </a:p>
          <a:p>
            <a:r>
              <a:rPr lang="en-US" dirty="0" smtClean="0"/>
              <a:t>Speed indicator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03429" y="6273225"/>
            <a:ext cx="108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588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3" y="490408"/>
            <a:ext cx="10131425" cy="1456267"/>
          </a:xfrm>
        </p:spPr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9762" y="1935239"/>
            <a:ext cx="5138025" cy="4570983"/>
          </a:xfrm>
        </p:spPr>
        <p:txBody>
          <a:bodyPr/>
          <a:lstStyle/>
          <a:p>
            <a:r>
              <a:rPr lang="en-US" dirty="0" smtClean="0"/>
              <a:t>Merge Sort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breaks down the array into smaller chunks and then </a:t>
            </a:r>
            <a:r>
              <a:rPr lang="en-GB" dirty="0" smtClean="0"/>
              <a:t>reorganises</a:t>
            </a:r>
            <a:r>
              <a:rPr lang="en-US" dirty="0" smtClean="0"/>
              <a:t> them to form the sorted list.</a:t>
            </a:r>
          </a:p>
          <a:p>
            <a:endParaRPr lang="en-US" dirty="0"/>
          </a:p>
          <a:p>
            <a:r>
              <a:rPr lang="en-US" dirty="0" smtClean="0"/>
              <a:t>Its used in the program to sort the inventory list ordered by the numeric value (price)</a:t>
            </a:r>
          </a:p>
          <a:p>
            <a:endParaRPr lang="en-US" dirty="0"/>
          </a:p>
          <a:p>
            <a:r>
              <a:rPr lang="en-US" dirty="0" smtClean="0"/>
              <a:t>We needed a fast sorting algorithms due to the fact that Pygame has struggled with memory and performance right from the start.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5239"/>
            <a:ext cx="3980275" cy="4582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64092" y="6273225"/>
            <a:ext cx="1297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Euan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04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 has developed from the initial idea</a:t>
            </a:r>
          </a:p>
          <a:p>
            <a:r>
              <a:rPr lang="en-US" dirty="0" smtClean="0"/>
              <a:t>A lot more functions have been added</a:t>
            </a:r>
          </a:p>
          <a:p>
            <a:r>
              <a:rPr lang="en-US" dirty="0" smtClean="0"/>
              <a:t>GUI Looks good</a:t>
            </a:r>
          </a:p>
          <a:p>
            <a:r>
              <a:rPr lang="en-US" dirty="0" smtClean="0"/>
              <a:t>Player control function enabled</a:t>
            </a:r>
          </a:p>
          <a:p>
            <a:r>
              <a:rPr lang="en-US" dirty="0" smtClean="0"/>
              <a:t>Python knowledge improved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40" y="1259052"/>
            <a:ext cx="45720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2766" y="6273225"/>
            <a:ext cx="101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Jam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319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be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roles</a:t>
            </a:r>
          </a:p>
          <a:p>
            <a:r>
              <a:rPr lang="en-US" dirty="0" smtClean="0"/>
              <a:t>GITHUB </a:t>
            </a:r>
            <a:r>
              <a:rPr lang="en-US" dirty="0" smtClean="0"/>
              <a:t>usage/knowledge</a:t>
            </a:r>
          </a:p>
          <a:p>
            <a:r>
              <a:rPr lang="en-US" dirty="0" smtClean="0"/>
              <a:t>Focusing more on requirements than making a visually appealing</a:t>
            </a:r>
            <a:br>
              <a:rPr lang="en-US" dirty="0" smtClean="0"/>
            </a:br>
            <a:r>
              <a:rPr lang="en-US" dirty="0" smtClean="0"/>
              <a:t>program.</a:t>
            </a:r>
            <a:endParaRPr lang="en-US" dirty="0" smtClean="0"/>
          </a:p>
          <a:p>
            <a:r>
              <a:rPr lang="en-US" dirty="0" smtClean="0"/>
              <a:t>Having issues implementing Search algorithm, </a:t>
            </a:r>
            <a:r>
              <a:rPr lang="en-US" smtClean="0"/>
              <a:t>which </a:t>
            </a:r>
            <a:r>
              <a:rPr lang="en-US" smtClean="0"/>
              <a:t>we</a:t>
            </a:r>
            <a:br>
              <a:rPr lang="en-US" smtClean="0"/>
            </a:br>
            <a:r>
              <a:rPr lang="en-US" smtClean="0"/>
              <a:t>are </a:t>
            </a:r>
            <a:r>
              <a:rPr lang="en-US" dirty="0" smtClean="0"/>
              <a:t>working to fix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51" y="1981200"/>
            <a:ext cx="381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43063" y="6273225"/>
            <a:ext cx="81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4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en-US" dirty="0" smtClean="0"/>
              <a:t>Learning GUI programming</a:t>
            </a:r>
          </a:p>
          <a:p>
            <a:r>
              <a:rPr lang="en-US" dirty="0" smtClean="0"/>
              <a:t>Getting to work with GITHUB</a:t>
            </a:r>
          </a:p>
          <a:p>
            <a:r>
              <a:rPr lang="en-US" dirty="0" smtClean="0"/>
              <a:t>Creating the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40" y="3512245"/>
            <a:ext cx="4584700" cy="334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16640" y="6273225"/>
            <a:ext cx="1045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TOM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31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</a:p>
          <a:p>
            <a:r>
              <a:rPr lang="en-US" dirty="0" smtClean="0"/>
              <a:t>Grouping together similar functions</a:t>
            </a:r>
          </a:p>
          <a:p>
            <a:r>
              <a:rPr lang="en-US" dirty="0" smtClean="0"/>
              <a:t>Saving files with suitable names</a:t>
            </a:r>
          </a:p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68891" y="6273225"/>
            <a:ext cx="992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/>
              <a:t>Erik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579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766" y="2481943"/>
            <a:ext cx="10131425" cy="1456267"/>
          </a:xfrm>
        </p:spPr>
        <p:txBody>
          <a:bodyPr/>
          <a:lstStyle/>
          <a:p>
            <a:r>
              <a:rPr lang="en-US" dirty="0" smtClean="0"/>
              <a:t>Working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149</TotalTime>
  <Words>184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Space Hunt👻</vt:lpstr>
      <vt:lpstr>Idea</vt:lpstr>
      <vt:lpstr>Merge Sort</vt:lpstr>
      <vt:lpstr>What went well</vt:lpstr>
      <vt:lpstr>What could be improved</vt:lpstr>
      <vt:lpstr>Difficulties we faced</vt:lpstr>
      <vt:lpstr>CODE PRACTICES</vt:lpstr>
      <vt:lpstr>Working 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Hunt</dc:title>
  <dc:creator>Microsoft Office User</dc:creator>
  <cp:lastModifiedBy>Patryk Orsztynowicz</cp:lastModifiedBy>
  <cp:revision>19</cp:revision>
  <dcterms:created xsi:type="dcterms:W3CDTF">2016-02-29T09:16:31Z</dcterms:created>
  <dcterms:modified xsi:type="dcterms:W3CDTF">2016-03-07T09:45:17Z</dcterms:modified>
</cp:coreProperties>
</file>